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7"/>
  </p:notesMasterIdLst>
  <p:sldIdLst>
    <p:sldId id="458" r:id="rId2"/>
    <p:sldId id="449" r:id="rId3"/>
    <p:sldId id="471" r:id="rId4"/>
    <p:sldId id="472" r:id="rId5"/>
    <p:sldId id="473" r:id="rId6"/>
    <p:sldId id="474" r:id="rId7"/>
    <p:sldId id="483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280" autoAdjust="0"/>
  </p:normalViewPr>
  <p:slideViewPr>
    <p:cSldViewPr>
      <p:cViewPr varScale="1">
        <p:scale>
          <a:sx n="85" d="100"/>
          <a:sy n="85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1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0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9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4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8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Early Syphilis Epidemiology in NC 2020| October 2021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DAE62D-9223-48F1-B18C-95AA2EAE8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39669"/>
            <a:ext cx="6041660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DE456-E977-4576-B76A-412B5926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0" y="383784"/>
            <a:ext cx="8291279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0FE93-D089-4733-B313-025A3AEA6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0" y="402073"/>
            <a:ext cx="8218120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2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B1206-5B6D-4947-978D-48BD64DC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2" y="371591"/>
            <a:ext cx="8718036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4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64465-1702-4456-9729-9D10D7E6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96799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82860-46B9-4365-9CDD-942B0F1A9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9" y="383784"/>
            <a:ext cx="8565622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8FA91-4241-4F3C-99AD-624D0BF7A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383784"/>
            <a:ext cx="8644877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1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704A6-E3C9-4886-93A8-722F3280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6096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86E5B-8D25-407E-B34C-97A3CD1C0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3" y="457200"/>
            <a:ext cx="896799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3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3C256-FEEB-4987-9A7C-DBB8B366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92" y="402073"/>
            <a:ext cx="8401016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8B9C5-81B0-4366-A31B-CD8A0E4F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5" y="402073"/>
            <a:ext cx="8096190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D2181-E54F-42F5-B04D-AAFD17B2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414266"/>
            <a:ext cx="8535140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7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418E1-6E5C-44A1-AB91-FA648967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5" y="399025"/>
            <a:ext cx="8132769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EB49F-E587-495C-B035-EBEB7188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0" y="402073"/>
            <a:ext cx="8535140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3BC59-A14A-4CAE-B285-E21B3246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374639"/>
            <a:ext cx="8766808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335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18230</TotalTime>
  <Words>24</Words>
  <Application>Microsoft Office PowerPoint</Application>
  <PresentationFormat>On-screen Show (4:3)</PresentationFormat>
  <Paragraphs>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Helvetica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Adams, Nicole</cp:lastModifiedBy>
  <cp:revision>360</cp:revision>
  <cp:lastPrinted>2019-08-01T17:25:34Z</cp:lastPrinted>
  <dcterms:created xsi:type="dcterms:W3CDTF">2017-03-29T13:21:06Z</dcterms:created>
  <dcterms:modified xsi:type="dcterms:W3CDTF">2021-10-13T12:33:07Z</dcterms:modified>
</cp:coreProperties>
</file>